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2"/>
  </p:notesMasterIdLst>
  <p:handoutMasterIdLst>
    <p:handoutMasterId r:id="rId13"/>
  </p:handoutMasterIdLst>
  <p:sldIdLst>
    <p:sldId id="259" r:id="rId4"/>
    <p:sldId id="261" r:id="rId5"/>
    <p:sldId id="267" r:id="rId6"/>
    <p:sldId id="260" r:id="rId7"/>
    <p:sldId id="263" r:id="rId8"/>
    <p:sldId id="268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7E96E-98FF-4A97-8EF3-C3CFAB2F69F7}" v="1" dt="2022-06-21T07:57:08.2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ass" userId="b5b05821dd1afca8" providerId="LiveId" clId="{6117E96E-98FF-4A97-8EF3-C3CFAB2F69F7}"/>
    <pc:docChg chg="undo redo custSel modSld">
      <pc:chgData name="David Sass" userId="b5b05821dd1afca8" providerId="LiveId" clId="{6117E96E-98FF-4A97-8EF3-C3CFAB2F69F7}" dt="2022-06-21T09:35:02.938" v="600" actId="20577"/>
      <pc:docMkLst>
        <pc:docMk/>
      </pc:docMkLst>
      <pc:sldChg chg="modSp mod">
        <pc:chgData name="David Sass" userId="b5b05821dd1afca8" providerId="LiveId" clId="{6117E96E-98FF-4A97-8EF3-C3CFAB2F69F7}" dt="2022-06-20T19:52:11.780" v="466" actId="20577"/>
        <pc:sldMkLst>
          <pc:docMk/>
          <pc:sldMk cId="1101361508" sldId="260"/>
        </pc:sldMkLst>
        <pc:spChg chg="mod">
          <ac:chgData name="David Sass" userId="b5b05821dd1afca8" providerId="LiveId" clId="{6117E96E-98FF-4A97-8EF3-C3CFAB2F69F7}" dt="2022-06-20T18:56:24.596" v="180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David Sass" userId="b5b05821dd1afca8" providerId="LiveId" clId="{6117E96E-98FF-4A97-8EF3-C3CFAB2F69F7}" dt="2022-06-20T19:52:11.780" v="466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David Sass" userId="b5b05821dd1afca8" providerId="LiveId" clId="{6117E96E-98FF-4A97-8EF3-C3CFAB2F69F7}" dt="2022-06-21T09:35:02.938" v="600" actId="20577"/>
        <pc:sldMkLst>
          <pc:docMk/>
          <pc:sldMk cId="3422363708" sldId="263"/>
        </pc:sldMkLst>
        <pc:spChg chg="mod">
          <ac:chgData name="David Sass" userId="b5b05821dd1afca8" providerId="LiveId" clId="{6117E96E-98FF-4A97-8EF3-C3CFAB2F69F7}" dt="2022-06-21T09:35:02.938" v="600" actId="20577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David Sass" userId="b5b05821dd1afca8" providerId="LiveId" clId="{6117E96E-98FF-4A97-8EF3-C3CFAB2F69F7}" dt="2022-06-20T18:36:13.367" v="6" actId="20577"/>
        <pc:sldMkLst>
          <pc:docMk/>
          <pc:sldMk cId="751095604" sldId="267"/>
        </pc:sldMkLst>
        <pc:spChg chg="mod">
          <ac:chgData name="David Sass" userId="b5b05821dd1afca8" providerId="LiveId" clId="{6117E96E-98FF-4A97-8EF3-C3CFAB2F69F7}" dt="2022-06-20T18:36:13.367" v="6" actId="20577"/>
          <ac:spMkLst>
            <pc:docMk/>
            <pc:sldMk cId="751095604" sldId="267"/>
            <ac:spMk id="8" creationId="{E1AB71D8-13B6-19D4-D417-35FE98068B94}"/>
          </ac:spMkLst>
        </pc:spChg>
      </pc:sldChg>
      <pc:sldChg chg="modSp mod">
        <pc:chgData name="David Sass" userId="b5b05821dd1afca8" providerId="LiveId" clId="{6117E96E-98FF-4A97-8EF3-C3CFAB2F69F7}" dt="2022-06-21T07:57:08.205" v="550" actId="20577"/>
        <pc:sldMkLst>
          <pc:docMk/>
          <pc:sldMk cId="2865086773" sldId="268"/>
        </pc:sldMkLst>
        <pc:spChg chg="mod">
          <ac:chgData name="David Sass" userId="b5b05821dd1afca8" providerId="LiveId" clId="{6117E96E-98FF-4A97-8EF3-C3CFAB2F69F7}" dt="2022-06-21T07:57:08.205" v="550" actId="20577"/>
          <ac:spMkLst>
            <pc:docMk/>
            <pc:sldMk cId="2865086773" sldId="268"/>
            <ac:spMk id="3" creationId="{26073444-DE3E-BBDE-448E-8A09751311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@sassdawe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@sassdawe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ssdawe/no-admin-powershel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Tips and tricks for when you don't have local admin rights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Dávid SASS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Dávid Sass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SRE (formal Shadow Architect)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SharePoint Architect turned Cyber Security Investigator quickly turned Business Continuity Architect, currently SRE at Rencore.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398286" y="3991429"/>
            <a:ext cx="276018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b="1" i="1" dirty="0" err="1">
                <a:solidFill>
                  <a:srgbClr val="3B2B46"/>
                </a:solidFill>
              </a:rPr>
              <a:t>dah-vEEd</a:t>
            </a:r>
            <a:r>
              <a:rPr lang="fr-FR" b="1" i="1" dirty="0">
                <a:solidFill>
                  <a:srgbClr val="3B2B46"/>
                </a:solidFill>
              </a:rPr>
              <a:t> </a:t>
            </a:r>
            <a:r>
              <a:rPr lang="fr-FR" b="1" i="1" dirty="0" err="1">
                <a:solidFill>
                  <a:srgbClr val="3B2B46"/>
                </a:solidFill>
              </a:rPr>
              <a:t>Schass</a:t>
            </a:r>
            <a:endParaRPr lang="fr-FR" b="1" i="1" dirty="0">
              <a:solidFill>
                <a:srgbClr val="3B2B46"/>
              </a:solidFill>
            </a:endParaRPr>
          </a:p>
          <a:p>
            <a:pPr algn="ctr"/>
            <a:endParaRPr lang="fr-FR" b="1" i="1" dirty="0">
              <a:solidFill>
                <a:srgbClr val="3B2B46"/>
              </a:solidFill>
            </a:endParaRPr>
          </a:p>
          <a:p>
            <a:pPr algn="ctr"/>
            <a:r>
              <a:rPr lang="fr-FR" b="1" i="1" dirty="0">
                <a:solidFill>
                  <a:srgbClr val="3B2B46"/>
                </a:solidFill>
              </a:rPr>
              <a:t>He/</a:t>
            </a:r>
            <a:r>
              <a:rPr lang="fr-FR" b="1" i="1" dirty="0" err="1">
                <a:solidFill>
                  <a:srgbClr val="3B2B46"/>
                </a:solidFill>
              </a:rPr>
              <a:t>him</a:t>
            </a:r>
            <a:r>
              <a:rPr lang="fr-FR" b="1" i="1" dirty="0">
                <a:solidFill>
                  <a:srgbClr val="3B2B46"/>
                </a:solidFill>
              </a:rPr>
              <a:t>/</a:t>
            </a:r>
            <a:r>
              <a:rPr lang="fr-FR" b="1" i="1" dirty="0" err="1">
                <a:solidFill>
                  <a:srgbClr val="3B2B46"/>
                </a:solidFill>
              </a:rPr>
              <a:t>his</a:t>
            </a:r>
            <a:r>
              <a:rPr lang="fr-FR" b="1" i="1" dirty="0">
                <a:solidFill>
                  <a:srgbClr val="3B2B46"/>
                </a:solidFill>
              </a:rPr>
              <a:t>/</a:t>
            </a:r>
            <a:r>
              <a:rPr lang="fr-FR" b="1" i="1" dirty="0" err="1">
                <a:solidFill>
                  <a:srgbClr val="3B2B46"/>
                </a:solidFill>
              </a:rPr>
              <a:t>Skills</a:t>
            </a:r>
            <a:endParaRPr lang="en-GB" b="1" i="1" dirty="0">
              <a:solidFill>
                <a:srgbClr val="3B2B46"/>
              </a:solidFill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AE98AA7-61FB-E315-FBF6-515AD3BFA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9" y="287073"/>
            <a:ext cx="3021817" cy="34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don’t always have admin rights -&gt; not fun</a:t>
            </a:r>
          </a:p>
          <a:p>
            <a:pPr lvl="1"/>
            <a:r>
              <a:rPr lang="en-US" dirty="0"/>
              <a:t>But life &amp; </a:t>
            </a:r>
            <a:r>
              <a:rPr lang="en-US" b="1" dirty="0"/>
              <a:t>work</a:t>
            </a:r>
            <a:r>
              <a:rPr lang="en-US" dirty="0"/>
              <a:t> should be fun!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Hard to find getting started material covering this situation -&gt; not fun</a:t>
            </a:r>
          </a:p>
          <a:p>
            <a:pPr lvl="1"/>
            <a:r>
              <a:rPr lang="en-US" dirty="0"/>
              <a:t>Trying to change this right here and right now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There is a good side of this though! </a:t>
            </a:r>
          </a:p>
          <a:p>
            <a:pPr lvl="1"/>
            <a:r>
              <a:rPr lang="en-US" dirty="0"/>
              <a:t>It’s much harder to break stuff!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will be errors, but </a:t>
            </a:r>
            <a:r>
              <a:rPr lang="en-GB" b="1" dirty="0"/>
              <a:t>don’t give up</a:t>
            </a:r>
            <a:r>
              <a:rPr lang="en-GB" dirty="0"/>
              <a:t>! </a:t>
            </a:r>
          </a:p>
          <a:p>
            <a:r>
              <a:rPr lang="en-GB" dirty="0"/>
              <a:t>Read the error messages! (REALLY!)</a:t>
            </a:r>
          </a:p>
          <a:p>
            <a:r>
              <a:rPr lang="en-GB" dirty="0"/>
              <a:t>Enjoy that we cannot really break stuff without admin rights </a:t>
            </a:r>
            <a:r>
              <a:rPr lang="en-US" dirty="0"/>
              <a:t>😉</a:t>
            </a:r>
            <a:endParaRPr lang="en-GB" dirty="0"/>
          </a:p>
          <a:p>
            <a:r>
              <a:rPr lang="en-GB" dirty="0"/>
              <a:t>Use a search engine or ask </a:t>
            </a:r>
            <a:r>
              <a:rPr lang="en-GB"/>
              <a:t>others online </a:t>
            </a:r>
            <a:endParaRPr lang="en-GB" dirty="0"/>
          </a:p>
          <a:p>
            <a:pPr lvl="1"/>
            <a:r>
              <a:rPr lang="en-GB" b="1" dirty="0"/>
              <a:t>You are not alone!</a:t>
            </a:r>
          </a:p>
          <a:p>
            <a:r>
              <a:rPr lang="en-GB" dirty="0"/>
              <a:t>Customize PowerShell to your taste</a:t>
            </a:r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4E21-7E45-E30C-A3F9-9E3D68EF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73444-DE3E-BBDE-448E-8A097513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someone to run </a:t>
            </a:r>
            <a:r>
              <a:rPr lang="en-US" dirty="0">
                <a:highlight>
                  <a:srgbClr val="80808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Update-Help</a:t>
            </a:r>
            <a:r>
              <a:rPr lang="en-US" dirty="0"/>
              <a:t> with admin rights for you</a:t>
            </a:r>
          </a:p>
          <a:p>
            <a:r>
              <a:rPr lang="en-US" dirty="0"/>
              <a:t>We can do great things without admin rights</a:t>
            </a:r>
          </a:p>
          <a:p>
            <a:r>
              <a:rPr lang="en-US" dirty="0"/>
              <a:t>Look for </a:t>
            </a:r>
            <a:r>
              <a:rPr lang="en-US" dirty="0">
                <a:highlight>
                  <a:srgbClr val="80808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-Scope </a:t>
            </a:r>
            <a:r>
              <a:rPr lang="en-US" dirty="0" err="1">
                <a:highlight>
                  <a:srgbClr val="808080"/>
                </a:highlight>
                <a:latin typeface="Cascadia Mono" panose="020B0609020000020004" pitchFamily="49" charset="0"/>
                <a:cs typeface="Cascadia Mono" panose="020B0609020000020004" pitchFamily="49" charset="0"/>
              </a:rPr>
              <a:t>CurrentUser</a:t>
            </a:r>
            <a:r>
              <a:rPr lang="en-US" dirty="0"/>
              <a:t> on cmdlets</a:t>
            </a:r>
          </a:p>
          <a:p>
            <a:r>
              <a:rPr lang="en-US" dirty="0"/>
              <a:t>Copy and use my examples to elevate your game</a:t>
            </a:r>
          </a:p>
          <a:p>
            <a:pPr lvl="1"/>
            <a:r>
              <a:rPr lang="en-US" dirty="0">
                <a:hlinkClick r:id="rId2"/>
              </a:rPr>
              <a:t>https://github.com/sassdawe</a:t>
            </a:r>
            <a:r>
              <a:rPr lang="en-US">
                <a:hlinkClick r:id="rId2"/>
              </a:rPr>
              <a:t>/no-admin-powershell</a:t>
            </a:r>
            <a:r>
              <a:rPr lang="en-US"/>
              <a:t>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6508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Cascadia Mono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About this session</vt:lpstr>
      <vt:lpstr>Tips</vt:lpstr>
      <vt:lpstr>Tricks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David Sass</cp:lastModifiedBy>
  <cp:revision>5</cp:revision>
  <dcterms:created xsi:type="dcterms:W3CDTF">2022-05-02T14:38:43Z</dcterms:created>
  <dcterms:modified xsi:type="dcterms:W3CDTF">2022-06-21T09:35:04Z</dcterms:modified>
</cp:coreProperties>
</file>